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49" r:id="rId5"/>
  </p:sldMasterIdLst>
  <p:notesMasterIdLst>
    <p:notesMasterId r:id="rId15"/>
  </p:notesMasterIdLst>
  <p:handoutMasterIdLst>
    <p:handoutMasterId r:id="rId16"/>
  </p:handoutMasterIdLst>
  <p:sldIdLst>
    <p:sldId id="256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12192000" cy="6858000"/>
  <p:notesSz cx="7102475" cy="9388475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Light" panose="00000400000000000000" pitchFamily="2" charset="0"/>
      <p:regular r:id="rId25"/>
      <p:italic r:id="rId26"/>
    </p:embeddedFont>
    <p:embeddedFont>
      <p:font typeface="Poppins SemiBold" panose="00000700000000000000" pitchFamily="2" charset="0"/>
      <p:bold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254"/>
    <a:srgbClr val="003767"/>
    <a:srgbClr val="7B9AF1"/>
    <a:srgbClr val="0070C0"/>
    <a:srgbClr val="E4F3F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F887B-787B-43A7-A097-F969956CC676}" v="17" dt="2024-05-21T19:43:42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6279" autoAdjust="0"/>
  </p:normalViewPr>
  <p:slideViewPr>
    <p:cSldViewPr>
      <p:cViewPr varScale="1">
        <p:scale>
          <a:sx n="98" d="100"/>
          <a:sy n="98" d="100"/>
        </p:scale>
        <p:origin x="108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e, Jeremy" userId="c8981954-9af2-476c-8a49-1a747130b48b" providerId="ADAL" clId="{FF4F887B-787B-43A7-A097-F969956CC676}"/>
    <pc:docChg chg="custSel addSld delSld modSld sldOrd">
      <pc:chgData name="Price, Jeremy" userId="c8981954-9af2-476c-8a49-1a747130b48b" providerId="ADAL" clId="{FF4F887B-787B-43A7-A097-F969956CC676}" dt="2024-05-21T19:43:50.439" v="51"/>
      <pc:docMkLst>
        <pc:docMk/>
      </pc:docMkLst>
      <pc:sldChg chg="modSp mod">
        <pc:chgData name="Price, Jeremy" userId="c8981954-9af2-476c-8a49-1a747130b48b" providerId="ADAL" clId="{FF4F887B-787B-43A7-A097-F969956CC676}" dt="2024-05-21T19:41:33.452" v="21" actId="14826"/>
        <pc:sldMkLst>
          <pc:docMk/>
          <pc:sldMk cId="0" sldId="256"/>
        </pc:sldMkLst>
        <pc:spChg chg="mod">
          <ac:chgData name="Price, Jeremy" userId="c8981954-9af2-476c-8a49-1a747130b48b" providerId="ADAL" clId="{FF4F887B-787B-43A7-A097-F969956CC676}" dt="2024-05-21T19:41:18.358" v="20" actId="403"/>
          <ac:spMkLst>
            <pc:docMk/>
            <pc:sldMk cId="0" sldId="256"/>
            <ac:spMk id="5" creationId="{7A50F341-288B-2797-1660-BBDA81A037CD}"/>
          </ac:spMkLst>
        </pc:spChg>
        <pc:picChg chg="mod">
          <ac:chgData name="Price, Jeremy" userId="c8981954-9af2-476c-8a49-1a747130b48b" providerId="ADAL" clId="{FF4F887B-787B-43A7-A097-F969956CC676}" dt="2024-05-21T19:41:33.452" v="21" actId="14826"/>
          <ac:picMkLst>
            <pc:docMk/>
            <pc:sldMk cId="0" sldId="256"/>
            <ac:picMk id="4" creationId="{47248853-8FA0-42BA-F2F2-033BADE2710B}"/>
          </ac:picMkLst>
        </pc:picChg>
      </pc:sldChg>
      <pc:sldChg chg="modSp modAnim">
        <pc:chgData name="Price, Jeremy" userId="c8981954-9af2-476c-8a49-1a747130b48b" providerId="ADAL" clId="{FF4F887B-787B-43A7-A097-F969956CC676}" dt="2024-05-21T19:41:47.341" v="22"/>
        <pc:sldMkLst>
          <pc:docMk/>
          <pc:sldMk cId="0" sldId="304"/>
        </pc:sldMkLst>
        <pc:spChg chg="mod">
          <ac:chgData name="Price, Jeremy" userId="c8981954-9af2-476c-8a49-1a747130b48b" providerId="ADAL" clId="{FF4F887B-787B-43A7-A097-F969956CC676}" dt="2024-05-21T19:41:47.341" v="22"/>
          <ac:spMkLst>
            <pc:docMk/>
            <pc:sldMk cId="0" sldId="304"/>
            <ac:spMk id="6147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2:30.140" v="29" actId="404"/>
        <pc:sldMkLst>
          <pc:docMk/>
          <pc:sldMk cId="0" sldId="305"/>
        </pc:sldMkLst>
        <pc:spChg chg="mod ord">
          <ac:chgData name="Price, Jeremy" userId="c8981954-9af2-476c-8a49-1a747130b48b" providerId="ADAL" clId="{FF4F887B-787B-43A7-A097-F969956CC676}" dt="2024-05-21T19:42:20.662" v="28" actId="404"/>
          <ac:spMkLst>
            <pc:docMk/>
            <pc:sldMk cId="0" sldId="305"/>
            <ac:spMk id="4098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2:30.140" v="29" actId="404"/>
          <ac:spMkLst>
            <pc:docMk/>
            <pc:sldMk cId="0" sldId="305"/>
            <ac:spMk id="48131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2:49.337" v="32" actId="404"/>
        <pc:sldMkLst>
          <pc:docMk/>
          <pc:sldMk cId="0" sldId="306"/>
        </pc:sldMkLst>
        <pc:spChg chg="mod ord">
          <ac:chgData name="Price, Jeremy" userId="c8981954-9af2-476c-8a49-1a747130b48b" providerId="ADAL" clId="{FF4F887B-787B-43A7-A097-F969956CC676}" dt="2024-05-21T19:42:38.590" v="30" actId="2716"/>
          <ac:spMkLst>
            <pc:docMk/>
            <pc:sldMk cId="0" sldId="306"/>
            <ac:spMk id="5122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2:49.337" v="32" actId="404"/>
          <ac:spMkLst>
            <pc:docMk/>
            <pc:sldMk cId="0" sldId="306"/>
            <ac:spMk id="88067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2:55.272" v="33" actId="2716"/>
        <pc:sldMkLst>
          <pc:docMk/>
          <pc:sldMk cId="0" sldId="307"/>
        </pc:sldMkLst>
        <pc:spChg chg="mod ord">
          <ac:chgData name="Price, Jeremy" userId="c8981954-9af2-476c-8a49-1a747130b48b" providerId="ADAL" clId="{FF4F887B-787B-43A7-A097-F969956CC676}" dt="2024-05-21T19:42:55.272" v="33" actId="2716"/>
          <ac:spMkLst>
            <pc:docMk/>
            <pc:sldMk cId="0" sldId="307"/>
            <ac:spMk id="6146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2:11.013" v="24" actId="700"/>
          <ac:spMkLst>
            <pc:docMk/>
            <pc:sldMk cId="0" sldId="307"/>
            <ac:spMk id="91139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3:02.816" v="34" actId="2716"/>
        <pc:sldMkLst>
          <pc:docMk/>
          <pc:sldMk cId="0" sldId="308"/>
        </pc:sldMkLst>
        <pc:spChg chg="mod ord">
          <ac:chgData name="Price, Jeremy" userId="c8981954-9af2-476c-8a49-1a747130b48b" providerId="ADAL" clId="{FF4F887B-787B-43A7-A097-F969956CC676}" dt="2024-05-21T19:43:02.816" v="34" actId="2716"/>
          <ac:spMkLst>
            <pc:docMk/>
            <pc:sldMk cId="0" sldId="308"/>
            <ac:spMk id="7170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2:11.013" v="24" actId="700"/>
          <ac:spMkLst>
            <pc:docMk/>
            <pc:sldMk cId="0" sldId="308"/>
            <ac:spMk id="92163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3:18.123" v="41" actId="404"/>
        <pc:sldMkLst>
          <pc:docMk/>
          <pc:sldMk cId="0" sldId="309"/>
        </pc:sldMkLst>
        <pc:spChg chg="mod ord">
          <ac:chgData name="Price, Jeremy" userId="c8981954-9af2-476c-8a49-1a747130b48b" providerId="ADAL" clId="{FF4F887B-787B-43A7-A097-F969956CC676}" dt="2024-05-21T19:43:10.144" v="39" actId="404"/>
          <ac:spMkLst>
            <pc:docMk/>
            <pc:sldMk cId="0" sldId="309"/>
            <ac:spMk id="8194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3:18.123" v="41" actId="404"/>
          <ac:spMkLst>
            <pc:docMk/>
            <pc:sldMk cId="0" sldId="309"/>
            <ac:spMk id="89091" creationId="{00000000-0000-0000-0000-000000000000}"/>
          </ac:spMkLst>
        </pc:spChg>
      </pc:sldChg>
      <pc:sldChg chg="modSp del mod chgLayout">
        <pc:chgData name="Price, Jeremy" userId="c8981954-9af2-476c-8a49-1a747130b48b" providerId="ADAL" clId="{FF4F887B-787B-43A7-A097-F969956CC676}" dt="2024-05-21T19:43:42.398" v="48" actId="404"/>
        <pc:sldMkLst>
          <pc:docMk/>
          <pc:sldMk cId="0" sldId="310"/>
        </pc:sldMkLst>
        <pc:spChg chg="mod ord">
          <ac:chgData name="Price, Jeremy" userId="c8981954-9af2-476c-8a49-1a747130b48b" providerId="ADAL" clId="{FF4F887B-787B-43A7-A097-F969956CC676}" dt="2024-05-21T19:43:33.963" v="45" actId="404"/>
          <ac:spMkLst>
            <pc:docMk/>
            <pc:sldMk cId="0" sldId="310"/>
            <ac:spMk id="9218" creationId="{00000000-0000-0000-0000-000000000000}"/>
          </ac:spMkLst>
        </pc:spChg>
        <pc:spChg chg="mod ord">
          <ac:chgData name="Price, Jeremy" userId="c8981954-9af2-476c-8a49-1a747130b48b" providerId="ADAL" clId="{FF4F887B-787B-43A7-A097-F969956CC676}" dt="2024-05-21T19:43:42.398" v="48" actId="404"/>
          <ac:spMkLst>
            <pc:docMk/>
            <pc:sldMk cId="0" sldId="310"/>
            <ac:spMk id="90115" creationId="{00000000-0000-0000-0000-000000000000}"/>
          </ac:spMkLst>
        </pc:spChg>
      </pc:sldChg>
      <pc:sldChg chg="add ord">
        <pc:chgData name="Price, Jeremy" userId="c8981954-9af2-476c-8a49-1a747130b48b" providerId="ADAL" clId="{FF4F887B-787B-43A7-A097-F969956CC676}" dt="2024-05-21T19:43:50.439" v="51"/>
        <pc:sldMkLst>
          <pc:docMk/>
          <pc:sldMk cId="1336167075" sldId="311"/>
        </pc:sldMkLst>
      </pc:sldChg>
      <pc:sldChg chg="del">
        <pc:chgData name="Price, Jeremy" userId="c8981954-9af2-476c-8a49-1a747130b48b" providerId="ADAL" clId="{FF4F887B-787B-43A7-A097-F969956CC676}" dt="2024-05-21T19:41:54.484" v="23" actId="2696"/>
        <pc:sldMkLst>
          <pc:docMk/>
          <pc:sldMk cId="2830891119" sldId="312"/>
        </pc:sldMkLst>
      </pc:sldChg>
      <pc:sldChg chg="del">
        <pc:chgData name="Price, Jeremy" userId="c8981954-9af2-476c-8a49-1a747130b48b" providerId="ADAL" clId="{FF4F887B-787B-43A7-A097-F969956CC676}" dt="2024-05-21T19:41:54.484" v="23" actId="2696"/>
        <pc:sldMkLst>
          <pc:docMk/>
          <pc:sldMk cId="0" sldId="313"/>
        </pc:sldMkLst>
      </pc:sldChg>
      <pc:sldChg chg="del">
        <pc:chgData name="Price, Jeremy" userId="c8981954-9af2-476c-8a49-1a747130b48b" providerId="ADAL" clId="{FF4F887B-787B-43A7-A097-F969956CC676}" dt="2024-05-21T19:41:54.484" v="23" actId="2696"/>
        <pc:sldMkLst>
          <pc:docMk/>
          <pc:sldMk cId="1819725137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BF3D97-C651-4A28-8CBC-3748795FD2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77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3307BBA-B955-4426-A413-D6C5DE55F590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F6C5061-B067-4BB6-9391-969FF01D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1447801"/>
            <a:ext cx="82296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TITLE SHOULD BE</a:t>
            </a:r>
            <a:br>
              <a:rPr lang="en-US" dirty="0"/>
            </a:br>
            <a:r>
              <a:rPr lang="en-US" dirty="0"/>
              <a:t>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124200"/>
            <a:ext cx="70104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0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6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0"/>
            <a:ext cx="10515600" cy="1600199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 SHOULD BE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10972800" cy="3581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7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16F025-16E6-1BF5-B3CD-D17BD4AB7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0"/>
            <a:ext cx="10515600" cy="16002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 SHOULD BE ALL CAPS</a:t>
            </a:r>
          </a:p>
        </p:txBody>
      </p:sp>
    </p:spTree>
    <p:extLst>
      <p:ext uri="{BB962C8B-B14F-4D97-AF65-F5344CB8AC3E}">
        <p14:creationId xmlns:p14="http://schemas.microsoft.com/office/powerpoint/2010/main" val="2730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 userDrawn="1"/>
        </p:nvSpPr>
        <p:spPr bwMode="auto">
          <a:xfrm>
            <a:off x="609600" y="6363833"/>
            <a:ext cx="11582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 and Proprietary ● Copyright © 2024 Midwest Employers Casualty. All rights reserved.</a:t>
            </a:r>
          </a:p>
        </p:txBody>
      </p:sp>
      <p:pic>
        <p:nvPicPr>
          <p:cNvPr id="3" name="Picture 2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1BCB4D36-6DB9-8E49-AE11-E29A7C0B1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76739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76EB38-6511-EC5F-AF84-6F6D85282B56}"/>
              </a:ext>
            </a:extLst>
          </p:cNvPr>
          <p:cNvSpPr/>
          <p:nvPr userDrawn="1"/>
        </p:nvSpPr>
        <p:spPr>
          <a:xfrm>
            <a:off x="2438400" y="0"/>
            <a:ext cx="9753600" cy="5257800"/>
          </a:xfrm>
          <a:prstGeom prst="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grey text on a black background&#10;&#10;Description automatically generated">
            <a:extLst>
              <a:ext uri="{FF2B5EF4-FFF2-40B4-BE49-F238E27FC236}">
                <a16:creationId xmlns:a16="http://schemas.microsoft.com/office/drawing/2014/main" id="{89226802-4E11-B0AE-5C5B-F70A701D25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6" y="5867400"/>
            <a:ext cx="2668427" cy="711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CF7CEDFC-EA8C-EF23-D8D7-2BF2EB542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90108"/>
          <a:stretch/>
        </p:blipFill>
        <p:spPr>
          <a:xfrm>
            <a:off x="0" y="0"/>
            <a:ext cx="609600" cy="16002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21058AC-3F99-012E-A9AE-48F026B19A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363833"/>
            <a:ext cx="11582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 and Proprietary ● Copyright © 2024 Midwest Employers Casualty.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9A4F4-A360-93C1-AF13-528418024AD3}"/>
              </a:ext>
            </a:extLst>
          </p:cNvPr>
          <p:cNvSpPr/>
          <p:nvPr userDrawn="1"/>
        </p:nvSpPr>
        <p:spPr>
          <a:xfrm>
            <a:off x="589004" y="0"/>
            <a:ext cx="11602995" cy="1600200"/>
          </a:xfrm>
          <a:prstGeom prst="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grey text on a black background&#10;&#10;Description automatically generated">
            <a:extLst>
              <a:ext uri="{FF2B5EF4-FFF2-40B4-BE49-F238E27FC236}">
                <a16:creationId xmlns:a16="http://schemas.microsoft.com/office/drawing/2014/main" id="{CDA0F244-03EB-5D61-2E94-27F5726CA7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6" y="5867400"/>
            <a:ext cx="2668427" cy="711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04800" y="3429000"/>
            <a:ext cx="1158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48853-8FA0-42BA-F2F2-033BADE2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r="34555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0F341-288B-2797-1660-BBDA81A0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RESPIRATOR</a:t>
            </a:r>
            <a:br>
              <a:rPr lang="en-US" sz="7200" dirty="0"/>
            </a:br>
            <a:r>
              <a:rPr lang="en-US" sz="7200" dirty="0"/>
              <a:t>SAFETY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Learn why a medical evaluation is necessary before using a respirator.</a:t>
            </a:r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Understand why fit testing is important.</a:t>
            </a:r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Know why following proper procedures is essential.</a:t>
            </a:r>
          </a:p>
          <a:p>
            <a:pPr marL="342900" indent="-3429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Review items you should be trained 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To determine your ability to use a respirator safely</a:t>
            </a:r>
          </a:p>
          <a:p>
            <a:pPr lvl="1" eaLnBrk="1" hangingPunct="1"/>
            <a:r>
              <a:rPr lang="en-US" altLang="en-US" sz="2000" dirty="0"/>
              <a:t>Physical ability</a:t>
            </a:r>
          </a:p>
          <a:p>
            <a:pPr lvl="2" eaLnBrk="1" hangingPunct="1"/>
            <a:r>
              <a:rPr lang="en-US" altLang="en-US" sz="1800" dirty="0"/>
              <a:t>Strength</a:t>
            </a:r>
          </a:p>
          <a:p>
            <a:pPr lvl="2" eaLnBrk="1" hangingPunct="1"/>
            <a:r>
              <a:rPr lang="en-US" altLang="en-US" sz="1800" dirty="0"/>
              <a:t>Medical conditions</a:t>
            </a:r>
          </a:p>
          <a:p>
            <a:pPr lvl="3" eaLnBrk="1" hangingPunct="1"/>
            <a:r>
              <a:rPr lang="en-US" altLang="en-US" sz="1600" dirty="0"/>
              <a:t>Lung</a:t>
            </a:r>
          </a:p>
          <a:p>
            <a:pPr lvl="3" eaLnBrk="1" hangingPunct="1"/>
            <a:r>
              <a:rPr lang="en-US" altLang="en-US" sz="1600" dirty="0"/>
              <a:t>Heart</a:t>
            </a:r>
          </a:p>
          <a:p>
            <a:pPr lvl="3" eaLnBrk="1" hangingPunct="1"/>
            <a:r>
              <a:rPr lang="en-US" altLang="en-US" sz="1600" dirty="0"/>
              <a:t>Vision</a:t>
            </a:r>
          </a:p>
          <a:p>
            <a:pPr lvl="3" eaLnBrk="1" hangingPunct="1"/>
            <a:r>
              <a:rPr lang="en-US" altLang="en-US" sz="1600" dirty="0"/>
              <a:t>Hearing</a:t>
            </a:r>
          </a:p>
          <a:p>
            <a:pPr lvl="3" eaLnBrk="1" hangingPunct="1"/>
            <a:r>
              <a:rPr lang="en-US" altLang="en-US" sz="1600" dirty="0"/>
              <a:t>Anxiety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IS MEDICAL EVALUATION NECESSARY?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To determine:</a:t>
            </a:r>
          </a:p>
          <a:p>
            <a:pPr lvl="1" eaLnBrk="1" hangingPunct="1"/>
            <a:r>
              <a:rPr lang="en-US" altLang="en-US" sz="2000" dirty="0"/>
              <a:t>The most acceptable respirator for you</a:t>
            </a:r>
          </a:p>
          <a:p>
            <a:pPr lvl="1" eaLnBrk="1" hangingPunct="1"/>
            <a:r>
              <a:rPr lang="en-US" altLang="en-US" sz="2000" dirty="0"/>
              <a:t>How to put on the respirator</a:t>
            </a:r>
          </a:p>
          <a:p>
            <a:pPr lvl="1" eaLnBrk="1" hangingPunct="1"/>
            <a:r>
              <a:rPr lang="en-US" altLang="en-US" sz="2000" dirty="0"/>
              <a:t>Comfort level and adequacy of fit</a:t>
            </a:r>
          </a:p>
          <a:p>
            <a:pPr lvl="2" eaLnBrk="1" hangingPunct="1"/>
            <a:r>
              <a:rPr lang="en-US" altLang="en-US" sz="1800" dirty="0"/>
              <a:t>Position on nose</a:t>
            </a:r>
          </a:p>
          <a:p>
            <a:pPr lvl="2" eaLnBrk="1" hangingPunct="1"/>
            <a:r>
              <a:rPr lang="en-US" altLang="en-US" sz="1800" dirty="0"/>
              <a:t>Room for eye protection</a:t>
            </a:r>
          </a:p>
          <a:p>
            <a:pPr lvl="2" eaLnBrk="1" hangingPunct="1"/>
            <a:r>
              <a:rPr lang="en-US" altLang="en-US" sz="1800" dirty="0"/>
              <a:t>Room to talk</a:t>
            </a:r>
          </a:p>
          <a:p>
            <a:pPr lvl="2" eaLnBrk="1" hangingPunct="1"/>
            <a:r>
              <a:rPr lang="en-US" altLang="en-US" sz="1800" dirty="0"/>
              <a:t>Position of mask on the face and cheeks</a:t>
            </a:r>
          </a:p>
          <a:p>
            <a:pPr lvl="1" eaLnBrk="1" hangingPunct="1"/>
            <a:endParaRPr lang="en-US" alt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IS FIT TESTING IMPORTANT?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show you how to conduct a seal check</a:t>
            </a:r>
          </a:p>
          <a:p>
            <a:pPr eaLnBrk="1" hangingPunct="1"/>
            <a:r>
              <a:rPr lang="en-US" altLang="en-US" dirty="0"/>
              <a:t>To perform test exercises</a:t>
            </a:r>
          </a:p>
          <a:p>
            <a:pPr lvl="1" eaLnBrk="1" hangingPunct="1"/>
            <a:r>
              <a:rPr lang="en-US" altLang="en-US" dirty="0"/>
              <a:t>Qualitative fit test</a:t>
            </a:r>
          </a:p>
          <a:p>
            <a:pPr lvl="2" eaLnBrk="1" hangingPunct="1"/>
            <a:r>
              <a:rPr lang="en-US" altLang="en-US" dirty="0"/>
              <a:t>Subjective sensation (taste, smell)</a:t>
            </a:r>
          </a:p>
          <a:p>
            <a:pPr lvl="1" eaLnBrk="1" hangingPunct="1"/>
            <a:r>
              <a:rPr lang="en-US" altLang="en-US" dirty="0"/>
              <a:t>Quantitative fit test</a:t>
            </a:r>
          </a:p>
          <a:p>
            <a:pPr lvl="2" eaLnBrk="1" hangingPunct="1"/>
            <a:r>
              <a:rPr lang="en-US" altLang="en-US" dirty="0"/>
              <a:t>Instrument measures airborne particles inside the mask (seal leakage)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IS FIT TESTING IMPORTANT?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Performed:</a:t>
            </a:r>
          </a:p>
          <a:p>
            <a:pPr lvl="1" eaLnBrk="1" hangingPunct="1"/>
            <a:r>
              <a:rPr lang="en-US" altLang="en-US" dirty="0"/>
              <a:t>Prior to use</a:t>
            </a:r>
          </a:p>
          <a:p>
            <a:pPr lvl="1" eaLnBrk="1" hangingPunct="1"/>
            <a:r>
              <a:rPr lang="en-US" altLang="en-US" dirty="0"/>
              <a:t>Annually</a:t>
            </a:r>
          </a:p>
          <a:p>
            <a:pPr lvl="1" eaLnBrk="1" hangingPunct="1"/>
            <a:r>
              <a:rPr lang="en-US" altLang="en-US" dirty="0"/>
              <a:t>When </a:t>
            </a:r>
            <a:r>
              <a:rPr lang="en-US" altLang="en-US" dirty="0" err="1"/>
              <a:t>facepiece</a:t>
            </a:r>
            <a:r>
              <a:rPr lang="en-US" altLang="en-US" dirty="0"/>
              <a:t> is changed</a:t>
            </a:r>
          </a:p>
          <a:p>
            <a:pPr lvl="1" eaLnBrk="1" hangingPunct="1"/>
            <a:r>
              <a:rPr lang="en-US" altLang="en-US" dirty="0"/>
              <a:t>When your physical condition changes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FIT TESTING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Obtain a medical evaluation.</a:t>
            </a:r>
          </a:p>
          <a:p>
            <a:pPr eaLnBrk="1" hangingPunct="1"/>
            <a:r>
              <a:rPr lang="en-US" altLang="en-US" sz="2400" dirty="0"/>
              <a:t>Undergo fit testing.</a:t>
            </a:r>
          </a:p>
          <a:p>
            <a:pPr eaLnBrk="1" hangingPunct="1"/>
            <a:r>
              <a:rPr lang="en-US" altLang="en-US" sz="2400" dirty="0"/>
              <a:t>Select an appropriate respirator.</a:t>
            </a:r>
          </a:p>
          <a:p>
            <a:pPr eaLnBrk="1" hangingPunct="1"/>
            <a:r>
              <a:rPr lang="en-US" altLang="en-US" sz="2400" dirty="0"/>
              <a:t>Use only your assigned respirator.</a:t>
            </a:r>
          </a:p>
          <a:p>
            <a:pPr eaLnBrk="1" hangingPunct="1"/>
            <a:r>
              <a:rPr lang="en-US" altLang="en-US" sz="2400" dirty="0"/>
              <a:t>Perform a seal check each time you use a respirator.</a:t>
            </a:r>
          </a:p>
          <a:p>
            <a:pPr eaLnBrk="1" hangingPunct="1"/>
            <a:r>
              <a:rPr lang="en-US" altLang="en-US" sz="2400" dirty="0"/>
              <a:t>Wear a respirator in any situation that could expose you to hazardous airborne agents.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ARE THE PROCEDURES TO FOLLOW?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When a respirator is necessary</a:t>
            </a:r>
          </a:p>
          <a:p>
            <a:pPr eaLnBrk="1" hangingPunct="1"/>
            <a:r>
              <a:rPr lang="en-US" altLang="en-US" sz="2000" dirty="0"/>
              <a:t>How to put on and remove a respirator properly</a:t>
            </a:r>
          </a:p>
          <a:p>
            <a:pPr eaLnBrk="1" hangingPunct="1"/>
            <a:r>
              <a:rPr lang="en-US" altLang="en-US" sz="2000" dirty="0"/>
              <a:t>Capabilities and limitations of respirators</a:t>
            </a:r>
          </a:p>
          <a:p>
            <a:pPr eaLnBrk="1" hangingPunct="1"/>
            <a:r>
              <a:rPr lang="en-US" altLang="en-US" sz="2000" dirty="0"/>
              <a:t>How to inspect a respirator</a:t>
            </a:r>
          </a:p>
          <a:p>
            <a:pPr eaLnBrk="1" hangingPunct="1"/>
            <a:r>
              <a:rPr lang="en-US" altLang="en-US" sz="2000" dirty="0"/>
              <a:t>How to check the seal</a:t>
            </a:r>
          </a:p>
          <a:p>
            <a:pPr eaLnBrk="1" hangingPunct="1"/>
            <a:r>
              <a:rPr lang="en-US" altLang="en-US" sz="2000" dirty="0"/>
              <a:t>How to maintain and store the respirator</a:t>
            </a:r>
          </a:p>
          <a:p>
            <a:pPr eaLnBrk="1" hangingPunct="1"/>
            <a:r>
              <a:rPr lang="en-US" altLang="en-US" sz="2000" dirty="0"/>
              <a:t>Recognition of medical signs and symptoms that may prevent or limit use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SHOULD YOU RECEIVE TRAINING ON?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04800" y="3429000"/>
            <a:ext cx="1158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48853-8FA0-42BA-F2F2-033BADE2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r="34555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0F341-288B-2797-1660-BBDA81A0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RESPIRATOR</a:t>
            </a:r>
            <a:br>
              <a:rPr lang="en-US" sz="7200" dirty="0"/>
            </a:br>
            <a:r>
              <a:rPr lang="en-US" sz="7200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13361670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Poppin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C2024">
      <a:majorFont>
        <a:latin typeface="Poppins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ID xmlns="http://schemas.microsoft.com/sharepoint/v3">30</Customer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896DB794C424B9F7E2CEB4B016DB0" ma:contentTypeVersion="1" ma:contentTypeDescription="Create a new document." ma:contentTypeScope="" ma:versionID="075517da523f236a41e2e7c425dfd1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91d50d479c63053b9ce48942931e9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ustomer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ustomerID" ma:index="8" nillable="true" ma:displayName="Custom ID Number" ma:internalName="Customer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E4979-24EF-4DA8-9E6E-8770847A43C8}">
  <ds:schemaRefs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817221-5E7B-4AE6-9F8D-4C4F2B489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28C44-EA43-4573-BD95-80FF7C6A4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9610</TotalTime>
  <Words>280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Poppins Light</vt:lpstr>
      <vt:lpstr>Poppins</vt:lpstr>
      <vt:lpstr>Poppins SemiBold</vt:lpstr>
      <vt:lpstr>Calibri</vt:lpstr>
      <vt:lpstr>Century Gothic</vt:lpstr>
      <vt:lpstr>Arial</vt:lpstr>
      <vt:lpstr>Default Design</vt:lpstr>
      <vt:lpstr>Custom Design</vt:lpstr>
      <vt:lpstr>RESPIRATOR SAFETY</vt:lpstr>
      <vt:lpstr>OBJECTIVES</vt:lpstr>
      <vt:lpstr>WHY IS MEDICAL EVALUATION NECESSARY? </vt:lpstr>
      <vt:lpstr>WHY IS FIT TESTING IMPORTANT? </vt:lpstr>
      <vt:lpstr>WHY IS FIT TESTING IMPORTANT? </vt:lpstr>
      <vt:lpstr>FIT TESTING  </vt:lpstr>
      <vt:lpstr>WHAT ARE THE PROCEDURES TO FOLLOW? </vt:lpstr>
      <vt:lpstr>WHAT SHOULD YOU RECEIVE TRAINING ON? </vt:lpstr>
      <vt:lpstr>RESPIRATOR SAFETY</vt:lpstr>
    </vt:vector>
  </TitlesOfParts>
  <Company>MECC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 Safety - Presentation (PPT)</dc:title>
  <dc:creator>Jeremy Price</dc:creator>
  <cp:lastModifiedBy>Clark, Ken</cp:lastModifiedBy>
  <cp:revision>164</cp:revision>
  <cp:lastPrinted>2024-04-01T14:10:16Z</cp:lastPrinted>
  <dcterms:created xsi:type="dcterms:W3CDTF">2010-12-17T19:29:21Z</dcterms:created>
  <dcterms:modified xsi:type="dcterms:W3CDTF">2024-05-30T17:46:17Z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0x010100CAA896DB794C424B9F7E2CEB4B016DB0</vt:lpwstr>
  </property>
</Properties>
</file>