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49" r:id="rId5"/>
  </p:sldMasterIdLst>
  <p:notesMasterIdLst>
    <p:notesMasterId r:id="rId17"/>
  </p:notesMasterIdLst>
  <p:handoutMasterIdLst>
    <p:handoutMasterId r:id="rId18"/>
  </p:handoutMasterIdLst>
  <p:sldIdLst>
    <p:sldId id="256" r:id="rId6"/>
    <p:sldId id="30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</p:sldIdLst>
  <p:sldSz cx="12192000" cy="6858000"/>
  <p:notesSz cx="7102475" cy="9388475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Light" panose="00000400000000000000" pitchFamily="2" charset="0"/>
      <p:regular r:id="rId27"/>
      <p:italic r:id="rId28"/>
    </p:embeddedFont>
    <p:embeddedFont>
      <p:font typeface="Poppins SemiBold" panose="00000700000000000000" pitchFamily="2" charset="0"/>
      <p:bold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254"/>
    <a:srgbClr val="003767"/>
    <a:srgbClr val="7B9AF1"/>
    <a:srgbClr val="0070C0"/>
    <a:srgbClr val="E4F3F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78D61-3410-4E73-AF73-538BC1F8FF20}" v="40" dt="2024-04-09T18:51:30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6279" autoAdjust="0"/>
  </p:normalViewPr>
  <p:slideViewPr>
    <p:cSldViewPr>
      <p:cViewPr varScale="1">
        <p:scale>
          <a:sx n="77" d="100"/>
          <a:sy n="77" d="100"/>
        </p:scale>
        <p:origin x="132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e, Jeremy" userId="c8981954-9af2-476c-8a49-1a747130b48b" providerId="ADAL" clId="{EE678D61-3410-4E73-AF73-538BC1F8FF20}"/>
    <pc:docChg chg="undo custSel addSld delSld modSld sldOrd">
      <pc:chgData name="Price, Jeremy" userId="c8981954-9af2-476c-8a49-1a747130b48b" providerId="ADAL" clId="{EE678D61-3410-4E73-AF73-538BC1F8FF20}" dt="2024-04-09T18:51:44.869" v="113"/>
      <pc:docMkLst>
        <pc:docMk/>
      </pc:docMkLst>
      <pc:sldChg chg="modSp mod">
        <pc:chgData name="Price, Jeremy" userId="c8981954-9af2-476c-8a49-1a747130b48b" providerId="ADAL" clId="{EE678D61-3410-4E73-AF73-538BC1F8FF20}" dt="2024-04-09T17:55:43.821" v="26" actId="20577"/>
        <pc:sldMkLst>
          <pc:docMk/>
          <pc:sldMk cId="0" sldId="256"/>
        </pc:sldMkLst>
        <pc:spChg chg="mod">
          <ac:chgData name="Price, Jeremy" userId="c8981954-9af2-476c-8a49-1a747130b48b" providerId="ADAL" clId="{EE678D61-3410-4E73-AF73-538BC1F8FF20}" dt="2024-04-09T17:55:43.821" v="26" actId="20577"/>
          <ac:spMkLst>
            <pc:docMk/>
            <pc:sldMk cId="0" sldId="256"/>
            <ac:spMk id="5" creationId="{7A50F341-288B-2797-1660-BBDA81A037CD}"/>
          </ac:spMkLst>
        </pc:spChg>
        <pc:picChg chg="mod modCrop">
          <ac:chgData name="Price, Jeremy" userId="c8981954-9af2-476c-8a49-1a747130b48b" providerId="ADAL" clId="{EE678D61-3410-4E73-AF73-538BC1F8FF20}" dt="2024-04-09T17:55:32.476" v="1" actId="18131"/>
          <ac:picMkLst>
            <pc:docMk/>
            <pc:sldMk cId="0" sldId="256"/>
            <ac:picMk id="4" creationId="{47248853-8FA0-42BA-F2F2-033BADE2710B}"/>
          </ac:picMkLst>
        </pc:picChg>
      </pc:sldChg>
      <pc:sldChg chg="modSp add mod modClrScheme chgLayout">
        <pc:chgData name="Price, Jeremy" userId="c8981954-9af2-476c-8a49-1a747130b48b" providerId="ADAL" clId="{EE678D61-3410-4E73-AF73-538BC1F8FF20}" dt="2024-04-09T18:42:22.523" v="52" actId="403"/>
        <pc:sldMkLst>
          <pc:docMk/>
          <pc:sldMk cId="0" sldId="303"/>
        </pc:sldMkLst>
        <pc:spChg chg="mod ord">
          <ac:chgData name="Price, Jeremy" userId="c8981954-9af2-476c-8a49-1a747130b48b" providerId="ADAL" clId="{EE678D61-3410-4E73-AF73-538BC1F8FF20}" dt="2024-04-09T17:56:46.948" v="33" actId="2716"/>
          <ac:spMkLst>
            <pc:docMk/>
            <pc:sldMk cId="0" sldId="303"/>
            <ac:spMk id="4098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42:22.523" v="52" actId="403"/>
          <ac:spMkLst>
            <pc:docMk/>
            <pc:sldMk cId="0" sldId="303"/>
            <ac:spMk id="6147" creationId="{00000000-0000-0000-0000-000000000000}"/>
          </ac:spMkLst>
        </pc:spChg>
        <pc:picChg chg="mod">
          <ac:chgData name="Price, Jeremy" userId="c8981954-9af2-476c-8a49-1a747130b48b" providerId="ADAL" clId="{EE678D61-3410-4E73-AF73-538BC1F8FF20}" dt="2024-04-09T18:33:12.780" v="43" actId="18131"/>
          <ac:picMkLst>
            <pc:docMk/>
            <pc:sldMk cId="0" sldId="303"/>
            <ac:picMk id="4100" creationId="{00000000-0000-0000-0000-000000000000}"/>
          </ac:picMkLst>
        </pc:picChg>
      </pc:sldChg>
      <pc:sldChg chg="add del">
        <pc:chgData name="Price, Jeremy" userId="c8981954-9af2-476c-8a49-1a747130b48b" providerId="ADAL" clId="{EE678D61-3410-4E73-AF73-538BC1F8FF20}" dt="2024-04-09T17:56:41.674" v="32" actId="2696"/>
        <pc:sldMkLst>
          <pc:docMk/>
          <pc:sldMk cId="0" sldId="304"/>
        </pc:sldMkLst>
      </pc:sldChg>
      <pc:sldChg chg="modSp add del mod modClrScheme modAnim chgLayout">
        <pc:chgData name="Price, Jeremy" userId="c8981954-9af2-476c-8a49-1a747130b48b" providerId="ADAL" clId="{EE678D61-3410-4E73-AF73-538BC1F8FF20}" dt="2024-04-09T18:42:26.673" v="53" actId="403"/>
        <pc:sldMkLst>
          <pc:docMk/>
          <pc:sldMk cId="0" sldId="305"/>
        </pc:sldMkLst>
        <pc:spChg chg="mod ord">
          <ac:chgData name="Price, Jeremy" userId="c8981954-9af2-476c-8a49-1a747130b48b" providerId="ADAL" clId="{EE678D61-3410-4E73-AF73-538BC1F8FF20}" dt="2024-04-09T18:42:02.958" v="48" actId="2716"/>
          <ac:spMkLst>
            <pc:docMk/>
            <pc:sldMk cId="0" sldId="305"/>
            <ac:spMk id="5122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42:26.673" v="53" actId="403"/>
          <ac:spMkLst>
            <pc:docMk/>
            <pc:sldMk cId="0" sldId="305"/>
            <ac:spMk id="5123" creationId="{00000000-0000-0000-0000-000000000000}"/>
          </ac:spMkLst>
        </pc:spChg>
      </pc:sldChg>
      <pc:sldChg chg="modSp add del mod modClrScheme chgLayout">
        <pc:chgData name="Price, Jeremy" userId="c8981954-9af2-476c-8a49-1a747130b48b" providerId="ADAL" clId="{EE678D61-3410-4E73-AF73-538BC1F8FF20}" dt="2024-04-09T18:42:35.291" v="54" actId="2716"/>
        <pc:sldMkLst>
          <pc:docMk/>
          <pc:sldMk cId="0" sldId="306"/>
        </pc:sldMkLst>
        <pc:spChg chg="mod ord">
          <ac:chgData name="Price, Jeremy" userId="c8981954-9af2-476c-8a49-1a747130b48b" providerId="ADAL" clId="{EE678D61-3410-4E73-AF73-538BC1F8FF20}" dt="2024-04-09T18:42:35.291" v="54" actId="2716"/>
          <ac:spMkLst>
            <pc:docMk/>
            <pc:sldMk cId="0" sldId="306"/>
            <ac:spMk id="6146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42:18.428" v="51" actId="403"/>
          <ac:spMkLst>
            <pc:docMk/>
            <pc:sldMk cId="0" sldId="306"/>
            <ac:spMk id="6147" creationId="{00000000-0000-0000-0000-000000000000}"/>
          </ac:spMkLst>
        </pc:spChg>
      </pc:sldChg>
      <pc:sldChg chg="modSp add del mod modClrScheme chgLayout">
        <pc:chgData name="Price, Jeremy" userId="c8981954-9af2-476c-8a49-1a747130b48b" providerId="ADAL" clId="{EE678D61-3410-4E73-AF73-538BC1F8FF20}" dt="2024-04-09T18:43:24.374" v="64" actId="2716"/>
        <pc:sldMkLst>
          <pc:docMk/>
          <pc:sldMk cId="0" sldId="307"/>
        </pc:sldMkLst>
        <pc:spChg chg="mod ord">
          <ac:chgData name="Price, Jeremy" userId="c8981954-9af2-476c-8a49-1a747130b48b" providerId="ADAL" clId="{EE678D61-3410-4E73-AF73-538BC1F8FF20}" dt="2024-04-09T18:43:24.374" v="64" actId="2716"/>
          <ac:spMkLst>
            <pc:docMk/>
            <pc:sldMk cId="0" sldId="307"/>
            <ac:spMk id="7170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43:20.636" v="63" actId="2710"/>
          <ac:spMkLst>
            <pc:docMk/>
            <pc:sldMk cId="0" sldId="307"/>
            <ac:spMk id="7171" creationId="{00000000-0000-0000-0000-000000000000}"/>
          </ac:spMkLst>
        </pc:spChg>
      </pc:sldChg>
      <pc:sldChg chg="modSp add del mod modClrScheme chgLayout">
        <pc:chgData name="Price, Jeremy" userId="c8981954-9af2-476c-8a49-1a747130b48b" providerId="ADAL" clId="{EE678D61-3410-4E73-AF73-538BC1F8FF20}" dt="2024-04-09T18:48:01.903" v="78" actId="18131"/>
        <pc:sldMkLst>
          <pc:docMk/>
          <pc:sldMk cId="0" sldId="308"/>
        </pc:sldMkLst>
        <pc:spChg chg="mod ord">
          <ac:chgData name="Price, Jeremy" userId="c8981954-9af2-476c-8a49-1a747130b48b" providerId="ADAL" clId="{EE678D61-3410-4E73-AF73-538BC1F8FF20}" dt="2024-04-09T18:44:59.467" v="65" actId="2716"/>
          <ac:spMkLst>
            <pc:docMk/>
            <pc:sldMk cId="0" sldId="308"/>
            <ac:spMk id="8194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47:28.284" v="72" actId="404"/>
          <ac:spMkLst>
            <pc:docMk/>
            <pc:sldMk cId="0" sldId="308"/>
            <ac:spMk id="8195" creationId="{00000000-0000-0000-0000-000000000000}"/>
          </ac:spMkLst>
        </pc:spChg>
        <pc:picChg chg="mod">
          <ac:chgData name="Price, Jeremy" userId="c8981954-9af2-476c-8a49-1a747130b48b" providerId="ADAL" clId="{EE678D61-3410-4E73-AF73-538BC1F8FF20}" dt="2024-04-09T18:48:01.903" v="78" actId="18131"/>
          <ac:picMkLst>
            <pc:docMk/>
            <pc:sldMk cId="0" sldId="308"/>
            <ac:picMk id="8196" creationId="{00000000-0000-0000-0000-000000000000}"/>
          </ac:picMkLst>
        </pc:picChg>
      </pc:sldChg>
      <pc:sldChg chg="modSp add del mod modClrScheme chgLayout">
        <pc:chgData name="Price, Jeremy" userId="c8981954-9af2-476c-8a49-1a747130b48b" providerId="ADAL" clId="{EE678D61-3410-4E73-AF73-538BC1F8FF20}" dt="2024-04-09T18:48:36.445" v="86" actId="404"/>
        <pc:sldMkLst>
          <pc:docMk/>
          <pc:sldMk cId="0" sldId="309"/>
        </pc:sldMkLst>
        <pc:spChg chg="mod ord">
          <ac:chgData name="Price, Jeremy" userId="c8981954-9af2-476c-8a49-1a747130b48b" providerId="ADAL" clId="{EE678D61-3410-4E73-AF73-538BC1F8FF20}" dt="2024-04-09T18:48:10.652" v="79" actId="2716"/>
          <ac:spMkLst>
            <pc:docMk/>
            <pc:sldMk cId="0" sldId="309"/>
            <ac:spMk id="9218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48:36.445" v="86" actId="404"/>
          <ac:spMkLst>
            <pc:docMk/>
            <pc:sldMk cId="0" sldId="309"/>
            <ac:spMk id="9219" creationId="{00000000-0000-0000-0000-000000000000}"/>
          </ac:spMkLst>
        </pc:spChg>
      </pc:sldChg>
      <pc:sldChg chg="modSp add del mod modClrScheme chgLayout">
        <pc:chgData name="Price, Jeremy" userId="c8981954-9af2-476c-8a49-1a747130b48b" providerId="ADAL" clId="{EE678D61-3410-4E73-AF73-538BC1F8FF20}" dt="2024-04-09T18:50:11.820" v="94" actId="404"/>
        <pc:sldMkLst>
          <pc:docMk/>
          <pc:sldMk cId="0" sldId="310"/>
        </pc:sldMkLst>
        <pc:spChg chg="mod ord">
          <ac:chgData name="Price, Jeremy" userId="c8981954-9af2-476c-8a49-1a747130b48b" providerId="ADAL" clId="{EE678D61-3410-4E73-AF73-538BC1F8FF20}" dt="2024-04-09T18:48:56.083" v="87" actId="2716"/>
          <ac:spMkLst>
            <pc:docMk/>
            <pc:sldMk cId="0" sldId="310"/>
            <ac:spMk id="10242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50:11.820" v="94" actId="404"/>
          <ac:spMkLst>
            <pc:docMk/>
            <pc:sldMk cId="0" sldId="310"/>
            <ac:spMk id="10243" creationId="{00000000-0000-0000-0000-000000000000}"/>
          </ac:spMkLst>
        </pc:spChg>
      </pc:sldChg>
      <pc:sldChg chg="modSp add mod modClrScheme chgLayout">
        <pc:chgData name="Price, Jeremy" userId="c8981954-9af2-476c-8a49-1a747130b48b" providerId="ADAL" clId="{EE678D61-3410-4E73-AF73-538BC1F8FF20}" dt="2024-04-09T18:51:13.023" v="107" actId="1076"/>
        <pc:sldMkLst>
          <pc:docMk/>
          <pc:sldMk cId="0" sldId="311"/>
        </pc:sldMkLst>
        <pc:spChg chg="mod ord">
          <ac:chgData name="Price, Jeremy" userId="c8981954-9af2-476c-8a49-1a747130b48b" providerId="ADAL" clId="{EE678D61-3410-4E73-AF73-538BC1F8FF20}" dt="2024-04-09T18:50:30.522" v="95" actId="2716"/>
          <ac:spMkLst>
            <pc:docMk/>
            <pc:sldMk cId="0" sldId="311"/>
            <ac:spMk id="11266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51:05.417" v="104" actId="404"/>
          <ac:spMkLst>
            <pc:docMk/>
            <pc:sldMk cId="0" sldId="311"/>
            <ac:spMk id="11267" creationId="{00000000-0000-0000-0000-000000000000}"/>
          </ac:spMkLst>
        </pc:spChg>
        <pc:picChg chg="mod">
          <ac:chgData name="Price, Jeremy" userId="c8981954-9af2-476c-8a49-1a747130b48b" providerId="ADAL" clId="{EE678D61-3410-4E73-AF73-538BC1F8FF20}" dt="2024-04-09T18:51:13.023" v="107" actId="1076"/>
          <ac:picMkLst>
            <pc:docMk/>
            <pc:sldMk cId="0" sldId="311"/>
            <ac:picMk id="11268" creationId="{00000000-0000-0000-0000-000000000000}"/>
          </ac:picMkLst>
        </pc:picChg>
      </pc:sldChg>
      <pc:sldChg chg="modSp add mod modClrScheme chgLayout">
        <pc:chgData name="Price, Jeremy" userId="c8981954-9af2-476c-8a49-1a747130b48b" providerId="ADAL" clId="{EE678D61-3410-4E73-AF73-538BC1F8FF20}" dt="2024-04-09T18:51:30.160" v="110" actId="403"/>
        <pc:sldMkLst>
          <pc:docMk/>
          <pc:sldMk cId="0" sldId="312"/>
        </pc:sldMkLst>
        <pc:spChg chg="mod ord">
          <ac:chgData name="Price, Jeremy" userId="c8981954-9af2-476c-8a49-1a747130b48b" providerId="ADAL" clId="{EE678D61-3410-4E73-AF73-538BC1F8FF20}" dt="2024-04-09T18:51:24.221" v="108" actId="2716"/>
          <ac:spMkLst>
            <pc:docMk/>
            <pc:sldMk cId="0" sldId="312"/>
            <ac:spMk id="12290" creationId="{00000000-0000-0000-0000-000000000000}"/>
          </ac:spMkLst>
        </pc:spChg>
        <pc:spChg chg="mod ord">
          <ac:chgData name="Price, Jeremy" userId="c8981954-9af2-476c-8a49-1a747130b48b" providerId="ADAL" clId="{EE678D61-3410-4E73-AF73-538BC1F8FF20}" dt="2024-04-09T18:51:30.160" v="110" actId="403"/>
          <ac:spMkLst>
            <pc:docMk/>
            <pc:sldMk cId="0" sldId="312"/>
            <ac:spMk id="12291" creationId="{00000000-0000-0000-0000-000000000000}"/>
          </ac:spMkLst>
        </pc:spChg>
      </pc:sldChg>
      <pc:sldChg chg="add del">
        <pc:chgData name="Price, Jeremy" userId="c8981954-9af2-476c-8a49-1a747130b48b" providerId="ADAL" clId="{EE678D61-3410-4E73-AF73-538BC1F8FF20}" dt="2024-04-09T17:56:12.487" v="29" actId="2696"/>
        <pc:sldMkLst>
          <pc:docMk/>
          <pc:sldMk cId="2830891119" sldId="312"/>
        </pc:sldMkLst>
      </pc:sldChg>
      <pc:sldChg chg="add del ord">
        <pc:chgData name="Price, Jeremy" userId="c8981954-9af2-476c-8a49-1a747130b48b" providerId="ADAL" clId="{EE678D61-3410-4E73-AF73-538BC1F8FF20}" dt="2024-04-09T18:51:44.869" v="113"/>
        <pc:sldMkLst>
          <pc:docMk/>
          <pc:sldMk cId="619965156" sldId="313"/>
        </pc:sldMkLst>
      </pc:sldChg>
      <pc:sldChg chg="add del">
        <pc:chgData name="Price, Jeremy" userId="c8981954-9af2-476c-8a49-1a747130b48b" providerId="ADAL" clId="{EE678D61-3410-4E73-AF73-538BC1F8FF20}" dt="2024-04-09T17:56:12.487" v="29" actId="2696"/>
        <pc:sldMkLst>
          <pc:docMk/>
          <pc:sldMk cId="1819725137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BF3D97-C651-4A28-8CBC-3748795FD2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77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33307BBA-B955-4426-A413-D6C5DE55F5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F6C5061-B067-4BB6-9391-969FF01D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DD446F-F4CA-4F9E-B1D6-6B685CC03544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B6289E-CF95-4E34-B964-1962E608E30C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B17AC-9390-4F9E-881B-22BAC23DB047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7178FA-073E-401D-9668-64966A742419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0E6228-8EFD-475C-9E60-24B70DF46423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8CCB25-F813-42C1-99EF-2A2CC6D725B7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894F60-1000-4A12-B660-357062C84820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27E36D-9969-414A-A5BA-26835C9AD3D2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DC95F4-D0FF-4380-9BCE-1DFA23E2328A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0" y="1447801"/>
            <a:ext cx="82296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TITLE SHOULD BE</a:t>
            </a:r>
            <a:br>
              <a:rPr lang="en-US" dirty="0"/>
            </a:br>
            <a:r>
              <a:rPr lang="en-US" dirty="0"/>
              <a:t>ALL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124200"/>
            <a:ext cx="7010400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0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69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0"/>
            <a:ext cx="10515600" cy="1600199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 SHOULD BE ALL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10972800" cy="3581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7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16F025-16E6-1BF5-B3CD-D17BD4AB7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0"/>
            <a:ext cx="10515600" cy="16002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TITLE SHOULD BE ALL CAPS</a:t>
            </a:r>
          </a:p>
        </p:txBody>
      </p:sp>
    </p:spTree>
    <p:extLst>
      <p:ext uri="{BB962C8B-B14F-4D97-AF65-F5344CB8AC3E}">
        <p14:creationId xmlns:p14="http://schemas.microsoft.com/office/powerpoint/2010/main" val="2730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 userDrawn="1"/>
        </p:nvSpPr>
        <p:spPr bwMode="auto">
          <a:xfrm>
            <a:off x="609600" y="6363833"/>
            <a:ext cx="11582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>
                <a:solidFill>
                  <a:schemeClr val="bg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Confidential and Proprietary ● Copyright © 2024 Midwest Employers Casualty. All rights reserved.</a:t>
            </a:r>
          </a:p>
        </p:txBody>
      </p:sp>
      <p:pic>
        <p:nvPicPr>
          <p:cNvPr id="3" name="Picture 2" descr="A blurry blue and white background&#10;&#10;Description automatically generated">
            <a:extLst>
              <a:ext uri="{FF2B5EF4-FFF2-40B4-BE49-F238E27FC236}">
                <a16:creationId xmlns:a16="http://schemas.microsoft.com/office/drawing/2014/main" id="{1BCB4D36-6DB9-8E49-AE11-E29A7C0B1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r="76739"/>
          <a:stretch/>
        </p:blipFill>
        <p:spPr>
          <a:xfrm>
            <a:off x="0" y="0"/>
            <a:ext cx="2438400" cy="5257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76EB38-6511-EC5F-AF84-6F6D85282B56}"/>
              </a:ext>
            </a:extLst>
          </p:cNvPr>
          <p:cNvSpPr/>
          <p:nvPr userDrawn="1"/>
        </p:nvSpPr>
        <p:spPr>
          <a:xfrm>
            <a:off x="2438400" y="0"/>
            <a:ext cx="9753600" cy="5257800"/>
          </a:xfrm>
          <a:prstGeom prst="rect">
            <a:avLst/>
          </a:prstGeom>
          <a:solidFill>
            <a:srgbClr val="0A32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grey text on a black background&#10;&#10;Description automatically generated">
            <a:extLst>
              <a:ext uri="{FF2B5EF4-FFF2-40B4-BE49-F238E27FC236}">
                <a16:creationId xmlns:a16="http://schemas.microsoft.com/office/drawing/2014/main" id="{89226802-4E11-B0AE-5C5B-F70A701D25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86" y="5867400"/>
            <a:ext cx="2668427" cy="7118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blue and white background&#10;&#10;Description automatically generated">
            <a:extLst>
              <a:ext uri="{FF2B5EF4-FFF2-40B4-BE49-F238E27FC236}">
                <a16:creationId xmlns:a16="http://schemas.microsoft.com/office/drawing/2014/main" id="{CF7CEDFC-EA8C-EF23-D8D7-2BF2EB542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r="90108"/>
          <a:stretch/>
        </p:blipFill>
        <p:spPr>
          <a:xfrm>
            <a:off x="0" y="0"/>
            <a:ext cx="609600" cy="16002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21058AC-3F99-012E-A9AE-48F026B19A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363833"/>
            <a:ext cx="11582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>
                <a:solidFill>
                  <a:schemeClr val="bg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Confidential and Proprietary ● Copyright © 2024 Midwest Employers Casualty.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9A4F4-A360-93C1-AF13-528418024AD3}"/>
              </a:ext>
            </a:extLst>
          </p:cNvPr>
          <p:cNvSpPr/>
          <p:nvPr userDrawn="1"/>
        </p:nvSpPr>
        <p:spPr>
          <a:xfrm>
            <a:off x="589004" y="0"/>
            <a:ext cx="11602995" cy="1600200"/>
          </a:xfrm>
          <a:prstGeom prst="rect">
            <a:avLst/>
          </a:prstGeom>
          <a:solidFill>
            <a:srgbClr val="0A32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grey text on a black background&#10;&#10;Description automatically generated">
            <a:extLst>
              <a:ext uri="{FF2B5EF4-FFF2-40B4-BE49-F238E27FC236}">
                <a16:creationId xmlns:a16="http://schemas.microsoft.com/office/drawing/2014/main" id="{CDA0F244-03EB-5D61-2E94-27F5726CA7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86" y="5867400"/>
            <a:ext cx="2668427" cy="7118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04800" y="3429000"/>
            <a:ext cx="1158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48853-8FA0-42BA-F2F2-033BADE271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r="49778"/>
          <a:stretch/>
        </p:blipFill>
        <p:spPr>
          <a:xfrm>
            <a:off x="0" y="0"/>
            <a:ext cx="2438400" cy="5257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50F341-288B-2797-1660-BBDA81A0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HEALTHCARE</a:t>
            </a:r>
            <a:br>
              <a:rPr lang="en-US" sz="4800" dirty="0"/>
            </a:br>
            <a:r>
              <a:rPr lang="en-US" sz="4800" dirty="0"/>
              <a:t>WORKER FATIGUE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SUMMARY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Since healthcare facilities are open 24 hours a day, workers are vulnerable to fatigue.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Healthcare workers can watch for signs of fatigue setting in.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By managing fatigue and practicing good sleep habits, healthcare workers can reduce accidents and injuries.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endParaRPr lang="en-US" altLang="en-US" sz="32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BC68C-3ADF-BC20-7638-25C3409F6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>
            <a:extLst>
              <a:ext uri="{FF2B5EF4-FFF2-40B4-BE49-F238E27FC236}">
                <a16:creationId xmlns:a16="http://schemas.microsoft.com/office/drawing/2014/main" id="{09D927F8-86C9-8003-1EF2-E86D728F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1158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8A2FB-1843-F0E5-3079-66E996362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r="49778"/>
          <a:stretch/>
        </p:blipFill>
        <p:spPr>
          <a:xfrm>
            <a:off x="0" y="0"/>
            <a:ext cx="2438400" cy="5257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CBB58AD-2BD0-37A1-DBEC-61514BC88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HEALTHCARE</a:t>
            </a:r>
            <a:br>
              <a:rPr lang="en-US" sz="4800" dirty="0"/>
            </a:br>
            <a:r>
              <a:rPr lang="en-US" sz="4800" dirty="0"/>
              <a:t>WORKER FATIGUE</a:t>
            </a:r>
          </a:p>
        </p:txBody>
      </p:sp>
    </p:spTree>
    <p:extLst>
      <p:ext uri="{BB962C8B-B14F-4D97-AF65-F5344CB8AC3E}">
        <p14:creationId xmlns:p14="http://schemas.microsoft.com/office/powerpoint/2010/main" val="61996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AVOIDING WORKER FATIGUE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057400"/>
            <a:ext cx="6400800" cy="3581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None/>
            </a:pPr>
            <a:r>
              <a:rPr lang="en-US" altLang="en-US" sz="2400" dirty="0"/>
              <a:t>Take care of yourself to avoid fatigue so you can take care of your patients.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1517" r="40973"/>
          <a:stretch/>
        </p:blipFill>
        <p:spPr bwMode="auto">
          <a:xfrm>
            <a:off x="7924800" y="1600198"/>
            <a:ext cx="4267200" cy="52578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THINGS TO KNOW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Twenty percent of Americans get less than six hours of </a:t>
            </a:r>
            <a:br>
              <a:rPr lang="en-US" altLang="en-US" sz="2400" dirty="0"/>
            </a:br>
            <a:r>
              <a:rPr lang="en-US" altLang="en-US" sz="2400" dirty="0"/>
              <a:t>sleep per night.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Lack of sleep can lead to excessive daytime sleepiness.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Tired workers can be susceptible to injuries and mistakes.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Know the signs of fatigue.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Learn what you can do to help manage fatigue.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Understand good sleep habits.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WATCH FOR SIGNS OF FATIGUE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Mental lapses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Slowed reaction time.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Difficulty staying focused.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Impaired judgment.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failures.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Memory lapse.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Mistakes.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WATCH FOR SIGNS OF FATIGUE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Physical symptoms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Heavy, tired or sore eyes.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Excessive yawning.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Nodding off.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21522" b="7763"/>
          <a:stretch/>
        </p:blipFill>
        <p:spPr bwMode="auto">
          <a:xfrm>
            <a:off x="7924801" y="1600198"/>
            <a:ext cx="4267200" cy="52578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MANAGING FATIGUE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When you feel fatigue setting in: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Try to engage in social activity.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Move around or exercise.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some fresh air.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up the lights.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MANAGING FATIGUE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Practice good sleep habits: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Avoid caffeine, alcohol, nicotine, and exercise two hours before going to sleep.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go to bed hungry or with an extremely full stomach.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MANAGING FATIGUE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Practice good sleep habits: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Sleep in a cool, dark, quiet room.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at least seven hours of sleep each night.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Wake at the same time every day.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"/>
          <a:stretch/>
        </p:blipFill>
        <p:spPr bwMode="auto">
          <a:xfrm>
            <a:off x="7745059" y="1981200"/>
            <a:ext cx="3804684" cy="339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Poppins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C2024">
      <a:majorFont>
        <a:latin typeface="Poppins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896DB794C424B9F7E2CEB4B016DB0" ma:contentTypeVersion="1" ma:contentTypeDescription="Create a new document." ma:contentTypeScope="" ma:versionID="075517da523f236a41e2e7c425dfd1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91d50d479c63053b9ce48942931e9b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ustomer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ustomerID" ma:index="8" nillable="true" ma:displayName="Custom ID Number" ma:internalName="Customer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erID xmlns="http://schemas.microsoft.com/sharepoint/v3">30</CustomerID>
  </documentManagement>
</p:properties>
</file>

<file path=customXml/itemProps1.xml><?xml version="1.0" encoding="utf-8"?>
<ds:datastoreItem xmlns:ds="http://schemas.openxmlformats.org/officeDocument/2006/customXml" ds:itemID="{FCE28C44-EA43-4573-BD95-80FF7C6A4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817221-5E7B-4AE6-9F8D-4C4F2B4895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7E4979-24EF-4DA8-9E6E-8770847A43C8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9694</TotalTime>
  <Words>288</Words>
  <Application>Microsoft Office PowerPoint</Application>
  <PresentationFormat>Widescreen</PresentationFormat>
  <Paragraphs>55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Poppins</vt:lpstr>
      <vt:lpstr>Poppins Light</vt:lpstr>
      <vt:lpstr>Calibri</vt:lpstr>
      <vt:lpstr>Century Gothic</vt:lpstr>
      <vt:lpstr>Poppins SemiBold</vt:lpstr>
      <vt:lpstr>Default Design</vt:lpstr>
      <vt:lpstr>Custom Design</vt:lpstr>
      <vt:lpstr>HEALTHCARE WORKER FATIGUE</vt:lpstr>
      <vt:lpstr>AVOIDING WORKER FATIGUE</vt:lpstr>
      <vt:lpstr>THINGS TO KNOW</vt:lpstr>
      <vt:lpstr>OBJECTIVES</vt:lpstr>
      <vt:lpstr>WATCH FOR SIGNS OF FATIGUE</vt:lpstr>
      <vt:lpstr>WATCH FOR SIGNS OF FATIGUE</vt:lpstr>
      <vt:lpstr>MANAGING FATIGUE</vt:lpstr>
      <vt:lpstr>MANAGING FATIGUE</vt:lpstr>
      <vt:lpstr>MANAGING FATIGUE</vt:lpstr>
      <vt:lpstr>SUMMARY</vt:lpstr>
      <vt:lpstr>HEALTHCARE WORKER FATIGUE</vt:lpstr>
    </vt:vector>
  </TitlesOfParts>
  <Company>MECC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Worker Fatigue</dc:title>
  <dc:creator>Jeremy Price</dc:creator>
  <cp:lastModifiedBy>Hance, Sara</cp:lastModifiedBy>
  <cp:revision>166</cp:revision>
  <cp:lastPrinted>2024-04-01T14:10:16Z</cp:lastPrinted>
  <dcterms:created xsi:type="dcterms:W3CDTF">2010-12-17T19:29:21Z</dcterms:created>
  <dcterms:modified xsi:type="dcterms:W3CDTF">2024-05-06T14:30:44Z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0x010100CAA896DB794C424B9F7E2CEB4B016DB0</vt:lpwstr>
  </property>
</Properties>
</file>